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431080" y="1152360"/>
            <a:ext cx="4280760" cy="34156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431080" y="1152360"/>
            <a:ext cx="4280760" cy="3415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19760" cy="265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431080" y="1152360"/>
            <a:ext cx="4280760" cy="34156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431080" y="1152360"/>
            <a:ext cx="4280760" cy="3415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19760" cy="265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31176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7120" y="293652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19760" cy="64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728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311760" y="2936520"/>
            <a:ext cx="8519760" cy="1629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6aa8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9760" cy="5720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제목 텍스트의 서식을 편집하려면 클릭하십시오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개요 텍스트의 서식을 편집하려면 클릭하십시오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2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3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4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5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6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7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6aa8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9760" cy="5720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제목 텍스트의 서식을 편집하려면 클릭하십시오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760" cy="34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개요 텍스트의 서식을 편집하려면 클릭하십시오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2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3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4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5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6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7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굴림"/>
              </a:rPr>
              <a:t>번째 개요 수준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390600" y="1051200"/>
            <a:ext cx="8221320" cy="170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0" lang="en-US" sz="5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 수업환경</a:t>
            </a:r>
            <a:br/>
            <a:r>
              <a:rPr b="0" lang="en-US" sz="5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설치 가이드</a:t>
            </a:r>
            <a:endParaRPr b="0" lang="en-US" sz="5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73" name="CustomShape 2"/>
          <p:cNvSpPr/>
          <p:nvPr/>
        </p:nvSpPr>
        <p:spPr>
          <a:xfrm>
            <a:off x="311760" y="2834280"/>
            <a:ext cx="8519760" cy="79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For </a:t>
            </a:r>
            <a:r>
              <a:rPr b="0" lang="en-US" sz="2800" spc="-1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 코딩수업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By Sam </a:t>
            </a:r>
            <a:r>
              <a:rPr b="0" lang="en-US" sz="2800" spc="-1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서윤석</a:t>
            </a:r>
            <a:r>
              <a:rPr b="0" lang="en-US" sz="2800" spc="-1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 </a:t>
            </a:r>
            <a:r>
              <a:rPr b="0" lang="en-US" sz="2800" spc="-1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김지령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햄스터로 즐겁게 놀아봅시다</a:t>
            </a:r>
            <a:r>
              <a:rPr b="0" lang="en-US" sz="2800" spc="-1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^^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471960" y="52920"/>
            <a:ext cx="8221320" cy="47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 파일 설치 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 installFiles 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폴더 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11760" y="771480"/>
            <a:ext cx="8519760" cy="200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01_AdobeAIRInstaller.exe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파일을 클릭하고 기본설치 과정 그대로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다음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 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다음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해서 설치합니다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02_Scratch-458.0.1.exe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파일을 클릭하고 기본설치 과정 그대로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다음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 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다음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해서 설치합니다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03.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운영체제가 윈도우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7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이상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32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비트이면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03_(32bit_Win7)_RobotCoding-win32-v1.5.2.exe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파일을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운영체제가 윈도우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7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이상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64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비트이면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03_(64bit_Win7)_RobotCoding-win64-v1.5.2.exe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파일을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운영체제가 윈도우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XP 32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비트이면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03_(32bit_XP)_RobotCoding-win32-xp-v1.5.2.exe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파일을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선택해서 파일을 클릭하고 기본설치 과정 그대로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다음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 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다음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해서 설치합니다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설치가 다 끝나면 아래 오른쪽 그림처럼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RobotCoding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폴더가 생성되고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RobotCoding.cmd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파일을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클릭해서 햄스터와 연결을 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pic>
        <p:nvPicPr>
          <p:cNvPr id="76" name="Shape 68" descr=""/>
          <p:cNvPicPr/>
          <p:nvPr/>
        </p:nvPicPr>
        <p:blipFill>
          <a:blip r:embed="rId1"/>
          <a:stretch/>
        </p:blipFill>
        <p:spPr>
          <a:xfrm>
            <a:off x="471960" y="3604320"/>
            <a:ext cx="2980440" cy="1132920"/>
          </a:xfrm>
          <a:prstGeom prst="rect">
            <a:avLst/>
          </a:prstGeom>
          <a:ln>
            <a:noFill/>
          </a:ln>
        </p:spPr>
      </p:pic>
      <p:pic>
        <p:nvPicPr>
          <p:cNvPr id="77" name="Shape 69" descr=""/>
          <p:cNvPicPr/>
          <p:nvPr/>
        </p:nvPicPr>
        <p:blipFill>
          <a:blip r:embed="rId2"/>
          <a:stretch/>
        </p:blipFill>
        <p:spPr>
          <a:xfrm>
            <a:off x="4311000" y="3580560"/>
            <a:ext cx="2628360" cy="1180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471960" y="52920"/>
            <a:ext cx="8221320" cy="47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햄스터와 연결하기 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311760" y="771480"/>
            <a:ext cx="8519760" cy="200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연결확인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04.01.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직사각형 모양의 스틱처럼 생긴 블루투스 연결용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USB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를 컴퓨터에 꽂습니다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04.02. C:\RobotCoding\RobotCoding.cmd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파일을 클릭하면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ROBOT CODING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이라는 프로그램이 뜹니다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프로그램의 우측 중앙에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로봇을 찾는 중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..."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이라고 표시됩니다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pic>
        <p:nvPicPr>
          <p:cNvPr id="80" name="Shape 76" descr=""/>
          <p:cNvPicPr/>
          <p:nvPr/>
        </p:nvPicPr>
        <p:blipFill>
          <a:blip r:embed="rId1"/>
          <a:srcRect l="0" t="0" r="0" b="63090"/>
          <a:stretch/>
        </p:blipFill>
        <p:spPr>
          <a:xfrm>
            <a:off x="385920" y="1395360"/>
            <a:ext cx="2539440" cy="759600"/>
          </a:xfrm>
          <a:prstGeom prst="rect">
            <a:avLst/>
          </a:prstGeom>
          <a:ln>
            <a:noFill/>
          </a:ln>
        </p:spPr>
      </p:pic>
      <p:pic>
        <p:nvPicPr>
          <p:cNvPr id="81" name="Shape 77" descr=""/>
          <p:cNvPicPr/>
          <p:nvPr/>
        </p:nvPicPr>
        <p:blipFill>
          <a:blip r:embed="rId2"/>
          <a:stretch/>
        </p:blipFill>
        <p:spPr>
          <a:xfrm>
            <a:off x="6446160" y="2779200"/>
            <a:ext cx="1948680" cy="205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471960" y="52920"/>
            <a:ext cx="8221320" cy="47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햄스터와 연결하기 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311760" y="771480"/>
            <a:ext cx="8519760" cy="200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04.03. 04.01.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의 직사각형 모양의 스틱처럼 생긴 블루투스 연결용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USB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에 햄스터를 가까이 대고 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 앞의 옆면에 있는 햄스터 스위치를 위로 올리고 켜면 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04.02.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에서 실행한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ROBOT CODING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프로그램의 로봇찾기에 햄스터가 연결되었다고 나옵니다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pic>
        <p:nvPicPr>
          <p:cNvPr id="84" name="Shape 84" descr=""/>
          <p:cNvPicPr/>
          <p:nvPr/>
        </p:nvPicPr>
        <p:blipFill>
          <a:blip r:embed="rId1"/>
          <a:stretch/>
        </p:blipFill>
        <p:spPr>
          <a:xfrm>
            <a:off x="471960" y="2032560"/>
            <a:ext cx="2539440" cy="2058480"/>
          </a:xfrm>
          <a:prstGeom prst="rect">
            <a:avLst/>
          </a:prstGeom>
          <a:ln>
            <a:noFill/>
          </a:ln>
        </p:spPr>
      </p:pic>
      <p:pic>
        <p:nvPicPr>
          <p:cNvPr id="85" name="Shape 85" descr=""/>
          <p:cNvPicPr/>
          <p:nvPr/>
        </p:nvPicPr>
        <p:blipFill>
          <a:blip r:embed="rId2"/>
          <a:stretch/>
        </p:blipFill>
        <p:spPr>
          <a:xfrm>
            <a:off x="3349800" y="2032560"/>
            <a:ext cx="2068560" cy="205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471960" y="52920"/>
            <a:ext cx="8221320" cy="47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햄스터와 연결하기 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311760" y="771480"/>
            <a:ext cx="8519760" cy="200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04.02. C:\RobotCoding\RobotCoding.cmd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파일을 클릭하면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ROBOT CODING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이라는 프로그램이 뜹니다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프로그램의 우측 중앙에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로봇을 찾는 중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..."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이라고 표시됩니다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04.03. 04.01.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의 직사각형 모양의 스틱처럼 생긴 블루투스 연결용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USB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에 햄스터를 가까이 대고 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 앞의 옆면에 있는 햄스터 스위치를 위로 올리고 켜면 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04.02.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에서 실행한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ROBOT CODING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프로그램의 로봇찾기에 햄스터가 연결되었다고 나옵니다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04.04. ROBOT CODING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의 움직이는 야옹이 아이콘으로 표시되는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스크래치 오프라인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을 클릭합니다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04.05.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여러로봇을 클릭합니다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04.06.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고급을 클릭하면 스크래치가 실행됩니다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04.07.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추가블록을 클릭하고 햄스터라는 글씨 옆에 녹색동그라미가 표시되면 정상 설치되었습니다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  <a:spcAft>
                <a:spcPts val="1599"/>
              </a:spcAft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471960" y="52920"/>
            <a:ext cx="8221320" cy="47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햄스터와 연결하기 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311760" y="771480"/>
            <a:ext cx="8519760" cy="200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04.04. ROBOT CODING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의 움직이는 야옹이 아이콘으로 표시되는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스크래치 오프라인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'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을 클릭합니다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04.05.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여러로봇을 클릭합니다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04.06.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고급을 클릭하면 스크래치가 실행됩니다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  <a:spcAft>
                <a:spcPts val="1599"/>
              </a:spcAft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pic>
        <p:nvPicPr>
          <p:cNvPr id="90" name="Shape 98" descr=""/>
          <p:cNvPicPr/>
          <p:nvPr/>
        </p:nvPicPr>
        <p:blipFill>
          <a:blip r:embed="rId1"/>
          <a:stretch/>
        </p:blipFill>
        <p:spPr>
          <a:xfrm>
            <a:off x="311760" y="2257560"/>
            <a:ext cx="2694600" cy="2058480"/>
          </a:xfrm>
          <a:prstGeom prst="rect">
            <a:avLst/>
          </a:prstGeom>
          <a:ln>
            <a:noFill/>
          </a:ln>
        </p:spPr>
      </p:pic>
      <p:pic>
        <p:nvPicPr>
          <p:cNvPr id="91" name="Shape 99" descr=""/>
          <p:cNvPicPr/>
          <p:nvPr/>
        </p:nvPicPr>
        <p:blipFill>
          <a:blip r:embed="rId2"/>
          <a:srcRect l="0" t="0" r="28105" b="0"/>
          <a:stretch/>
        </p:blipFill>
        <p:spPr>
          <a:xfrm>
            <a:off x="3099600" y="2257560"/>
            <a:ext cx="2181960" cy="2058480"/>
          </a:xfrm>
          <a:prstGeom prst="rect">
            <a:avLst/>
          </a:prstGeom>
          <a:ln>
            <a:noFill/>
          </a:ln>
        </p:spPr>
      </p:pic>
      <p:pic>
        <p:nvPicPr>
          <p:cNvPr id="92" name="Shape 100" descr=""/>
          <p:cNvPicPr/>
          <p:nvPr/>
        </p:nvPicPr>
        <p:blipFill>
          <a:blip r:embed="rId3"/>
          <a:stretch/>
        </p:blipFill>
        <p:spPr>
          <a:xfrm>
            <a:off x="5374800" y="2257560"/>
            <a:ext cx="2652480" cy="205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471960" y="52920"/>
            <a:ext cx="8221320" cy="47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햄스터와 연결하기 </a:t>
            </a: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311760" y="771480"/>
            <a:ext cx="8519760" cy="200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04.06.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고급을 클릭하면 스크래치가 실행됩니다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04.07.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추가블록을 클릭하고 햄스터라는 글씨 옆에 녹색동그라미가 표시되면 정상 설치되었습니다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                                             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왼쪽처럼 스크래치가 실행되면 모든 설치가 잘 되었습니다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                                             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설치가 잘 되었습니다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 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오른쪽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sourceFiles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폴더를 학생들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컴퓨터의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폴더에 복사해 넣어주세요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드라이브가 없으면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드라이브도 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                                                                                                                    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감사합니다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^^!</a:t>
            </a: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  <a:p>
            <a:pPr>
              <a:lnSpc>
                <a:spcPct val="115000"/>
              </a:lnSpc>
              <a:spcAft>
                <a:spcPts val="1599"/>
              </a:spcAft>
            </a:pPr>
            <a:endParaRPr b="0" lang="en-US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굴림"/>
            </a:endParaRPr>
          </a:p>
        </p:txBody>
      </p:sp>
      <p:pic>
        <p:nvPicPr>
          <p:cNvPr id="95" name="Shape 107" descr=""/>
          <p:cNvPicPr/>
          <p:nvPr/>
        </p:nvPicPr>
        <p:blipFill>
          <a:blip r:embed="rId1"/>
          <a:stretch/>
        </p:blipFill>
        <p:spPr>
          <a:xfrm>
            <a:off x="424080" y="1469160"/>
            <a:ext cx="3103560" cy="2058480"/>
          </a:xfrm>
          <a:prstGeom prst="rect">
            <a:avLst/>
          </a:prstGeom>
          <a:ln>
            <a:noFill/>
          </a:ln>
        </p:spPr>
      </p:pic>
      <p:pic>
        <p:nvPicPr>
          <p:cNvPr id="96" name="" descr=""/>
          <p:cNvPicPr/>
          <p:nvPr/>
        </p:nvPicPr>
        <p:blipFill>
          <a:blip r:embed="rId2"/>
          <a:stretch/>
        </p:blipFill>
        <p:spPr>
          <a:xfrm>
            <a:off x="4392000" y="3610800"/>
            <a:ext cx="2047320" cy="128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Application>LibreOffice/5.2.7.2$Windows_x86 LibreOffice_project/2b7f1e640c46ceb28adf43ee075a6e8b8439ed10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ko-KR</dc:language>
  <cp:lastModifiedBy/>
  <dcterms:modified xsi:type="dcterms:W3CDTF">2017-12-12T08:24:57Z</dcterms:modified>
  <cp:revision>2</cp:revision>
  <dc:subject/>
  <dc:title/>
</cp:coreProperties>
</file>